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59" r:id="rId8"/>
    <p:sldId id="263" r:id="rId9"/>
  </p:sldIdLst>
  <p:sldSz cx="9144000" cy="6858000" type="screen4x3"/>
  <p:notesSz cx="6791325" cy="9923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9989-D706-4964-A5E8-B6CE708FAD8E}" type="datetimeFigureOut">
              <a:rPr lang="en-NZ" smtClean="0"/>
              <a:pPr/>
              <a:t>13/05/2011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0D09A-9F0B-4631-ADAF-BC57416C246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9989-D706-4964-A5E8-B6CE708FAD8E}" type="datetimeFigureOut">
              <a:rPr lang="en-NZ" smtClean="0"/>
              <a:pPr/>
              <a:t>13/05/2011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0D09A-9F0B-4631-ADAF-BC57416C246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9989-D706-4964-A5E8-B6CE708FAD8E}" type="datetimeFigureOut">
              <a:rPr lang="en-NZ" smtClean="0"/>
              <a:pPr/>
              <a:t>13/05/2011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0D09A-9F0B-4631-ADAF-BC57416C246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9989-D706-4964-A5E8-B6CE708FAD8E}" type="datetimeFigureOut">
              <a:rPr lang="en-NZ" smtClean="0"/>
              <a:pPr/>
              <a:t>13/05/2011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0D09A-9F0B-4631-ADAF-BC57416C246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9989-D706-4964-A5E8-B6CE708FAD8E}" type="datetimeFigureOut">
              <a:rPr lang="en-NZ" smtClean="0"/>
              <a:pPr/>
              <a:t>13/05/2011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0D09A-9F0B-4631-ADAF-BC57416C246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9989-D706-4964-A5E8-B6CE708FAD8E}" type="datetimeFigureOut">
              <a:rPr lang="en-NZ" smtClean="0"/>
              <a:pPr/>
              <a:t>13/05/2011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0D09A-9F0B-4631-ADAF-BC57416C246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9989-D706-4964-A5E8-B6CE708FAD8E}" type="datetimeFigureOut">
              <a:rPr lang="en-NZ" smtClean="0"/>
              <a:pPr/>
              <a:t>13/05/2011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0D09A-9F0B-4631-ADAF-BC57416C246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9989-D706-4964-A5E8-B6CE708FAD8E}" type="datetimeFigureOut">
              <a:rPr lang="en-NZ" smtClean="0"/>
              <a:pPr/>
              <a:t>13/05/2011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0D09A-9F0B-4631-ADAF-BC57416C246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9989-D706-4964-A5E8-B6CE708FAD8E}" type="datetimeFigureOut">
              <a:rPr lang="en-NZ" smtClean="0"/>
              <a:pPr/>
              <a:t>13/05/2011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0D09A-9F0B-4631-ADAF-BC57416C246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9989-D706-4964-A5E8-B6CE708FAD8E}" type="datetimeFigureOut">
              <a:rPr lang="en-NZ" smtClean="0"/>
              <a:pPr/>
              <a:t>13/05/2011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0D09A-9F0B-4631-ADAF-BC57416C246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9989-D706-4964-A5E8-B6CE708FAD8E}" type="datetimeFigureOut">
              <a:rPr lang="en-NZ" smtClean="0"/>
              <a:pPr/>
              <a:t>13/05/2011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0D09A-9F0B-4631-ADAF-BC57416C246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59989-D706-4964-A5E8-B6CE708FAD8E}" type="datetimeFigureOut">
              <a:rPr lang="en-NZ" smtClean="0"/>
              <a:pPr/>
              <a:t>13/05/2011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0D09A-9F0B-4631-ADAF-BC57416C246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Millie/Food%20%20I%20%20like%20Master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illie/Life%20Cycle%20Master%20with%20my%20voice.pptx" TargetMode="External"/><Relationship Id="rId2" Type="http://schemas.openxmlformats.org/officeDocument/2006/relationships/hyperlink" Target="Millie/Life%20Cycle%20Master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1470025"/>
          </a:xfrm>
        </p:spPr>
        <p:txBody>
          <a:bodyPr/>
          <a:lstStyle/>
          <a:p>
            <a:r>
              <a:rPr lang="en-NZ" dirty="0" smtClean="0"/>
              <a:t>e Portfolio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Junior Teacher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Purpose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NZ" b="1" dirty="0" smtClean="0"/>
              <a:t>Purpose: </a:t>
            </a:r>
          </a:p>
          <a:p>
            <a:r>
              <a:rPr lang="en-NZ" sz="2800" dirty="0" smtClean="0"/>
              <a:t>To show my progress with using ICT skills. </a:t>
            </a:r>
          </a:p>
          <a:p>
            <a:r>
              <a:rPr lang="en-NZ" sz="2800" dirty="0" smtClean="0"/>
              <a:t>To develop an understanding of how e portfolios can be used  to record children’s  on-going learning and achievement. </a:t>
            </a:r>
          </a:p>
          <a:p>
            <a:r>
              <a:rPr lang="en-NZ" sz="2800" dirty="0" smtClean="0"/>
              <a:t>To show children are using ICT in the class, in a meaningful way,  and their skills are progressing. </a:t>
            </a:r>
          </a:p>
          <a:p>
            <a:endParaRPr lang="en-N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692697"/>
            <a:ext cx="7772400" cy="1080120"/>
          </a:xfrm>
        </p:spPr>
        <p:txBody>
          <a:bodyPr/>
          <a:lstStyle/>
          <a:p>
            <a:r>
              <a:rPr lang="en-NZ" dirty="0" smtClean="0"/>
              <a:t>Art Rage Bugs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1772816"/>
            <a:ext cx="6912768" cy="4680520"/>
          </a:xfrm>
        </p:spPr>
        <p:txBody>
          <a:bodyPr>
            <a:normAutofit/>
          </a:bodyPr>
          <a:lstStyle/>
          <a:p>
            <a:r>
              <a:rPr lang="en-NZ" dirty="0" smtClean="0"/>
              <a:t>The children have created bugs to be used for writing goal work.</a:t>
            </a:r>
          </a:p>
          <a:p>
            <a:r>
              <a:rPr lang="en-NZ" dirty="0" smtClean="0"/>
              <a:t>Bugs created in art rage</a:t>
            </a:r>
          </a:p>
          <a:p>
            <a:endParaRPr lang="en-NZ" dirty="0"/>
          </a:p>
        </p:txBody>
      </p:sp>
      <p:pic>
        <p:nvPicPr>
          <p:cNvPr id="4" name="Picture 3" descr="Bug altered siz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9" y="5373216"/>
            <a:ext cx="1152128" cy="551486"/>
          </a:xfrm>
          <a:prstGeom prst="rect">
            <a:avLst/>
          </a:prstGeom>
        </p:spPr>
      </p:pic>
      <p:pic>
        <p:nvPicPr>
          <p:cNvPr id="5" name="Picture 4" descr="Bug altered siz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5373217"/>
            <a:ext cx="1440160" cy="689356"/>
          </a:xfrm>
          <a:prstGeom prst="rect">
            <a:avLst/>
          </a:prstGeom>
        </p:spPr>
      </p:pic>
      <p:pic>
        <p:nvPicPr>
          <p:cNvPr id="6" name="Picture 5" descr="bug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5373216"/>
            <a:ext cx="1147415" cy="575987"/>
          </a:xfrm>
          <a:prstGeom prst="rect">
            <a:avLst/>
          </a:prstGeom>
        </p:spPr>
      </p:pic>
      <p:pic>
        <p:nvPicPr>
          <p:cNvPr id="7" name="Picture 6" descr="bug 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5445224"/>
            <a:ext cx="1008112" cy="52732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03648" y="35010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 smtClean="0"/>
              <a:t>Art  rage bugs finally printed by copying and pasting. Not clear how I managed to get them to copy and paste. 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 </a:t>
            </a:r>
            <a:r>
              <a:rPr lang="en-NZ" dirty="0" smtClean="0"/>
              <a:t>books 1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r>
              <a:rPr lang="en-NZ" sz="1800" dirty="0" smtClean="0"/>
              <a:t>The children are creating an e book each about food.</a:t>
            </a:r>
          </a:p>
          <a:p>
            <a:r>
              <a:rPr lang="en-NZ" sz="1800" dirty="0" smtClean="0"/>
              <a:t>Purpose to gain skills in using I.C.T and to introduce knowledge of e-books</a:t>
            </a:r>
          </a:p>
          <a:p>
            <a:r>
              <a:rPr lang="en-NZ" sz="1800" dirty="0" smtClean="0"/>
              <a:t>Provide meaningful practise with literacy.</a:t>
            </a:r>
          </a:p>
          <a:p>
            <a:pPr>
              <a:spcBef>
                <a:spcPts val="0"/>
              </a:spcBef>
            </a:pPr>
            <a:r>
              <a:rPr lang="en-NZ" sz="1800" dirty="0" smtClean="0"/>
              <a:t>The children worked </a:t>
            </a:r>
            <a:r>
              <a:rPr lang="en-NZ" sz="1800" dirty="0" smtClean="0"/>
              <a:t>with either child 1 or Child 2 as </a:t>
            </a:r>
            <a:r>
              <a:rPr lang="en-NZ" sz="1800" dirty="0" smtClean="0"/>
              <a:t>these two children emerged as our experts for this activity. </a:t>
            </a:r>
            <a:r>
              <a:rPr lang="en-NZ" sz="1800" dirty="0" smtClean="0"/>
              <a:t>Child 1</a:t>
            </a:r>
            <a:r>
              <a:rPr lang="en-NZ" sz="1800" dirty="0" smtClean="0"/>
              <a:t> </a:t>
            </a:r>
            <a:r>
              <a:rPr lang="en-NZ" sz="1800" dirty="0" smtClean="0"/>
              <a:t>and </a:t>
            </a:r>
            <a:r>
              <a:rPr lang="en-NZ" sz="1800" dirty="0" smtClean="0"/>
              <a:t>Child 2 </a:t>
            </a:r>
            <a:r>
              <a:rPr lang="en-NZ" sz="1800" dirty="0" smtClean="0"/>
              <a:t>were </a:t>
            </a:r>
            <a:r>
              <a:rPr lang="en-NZ" sz="1800" dirty="0" smtClean="0"/>
              <a:t>skilled at explaining and showing the other children what to do.  I also observed them helping some of the children to sound out the words they wanted to use for writing their captions and to locate the letters on the key board.</a:t>
            </a:r>
          </a:p>
          <a:p>
            <a:pPr>
              <a:spcBef>
                <a:spcPts val="0"/>
              </a:spcBef>
            </a:pPr>
            <a:r>
              <a:rPr lang="en-NZ" sz="1800" dirty="0" smtClean="0"/>
              <a:t>The children enjoyed making these and were able to operate fairly independently  with the support of one of our class experts.</a:t>
            </a:r>
          </a:p>
          <a:p>
            <a:pPr>
              <a:buNone/>
            </a:pPr>
            <a:endParaRPr lang="en-NZ" sz="1800" dirty="0" smtClean="0"/>
          </a:p>
          <a:p>
            <a:pPr>
              <a:buNone/>
            </a:pPr>
            <a:r>
              <a:rPr lang="en-NZ" sz="1800" dirty="0" smtClean="0"/>
              <a:t>	Example:</a:t>
            </a:r>
            <a:endParaRPr lang="en-NZ" sz="1800" dirty="0" smtClean="0"/>
          </a:p>
          <a:p>
            <a:pPr>
              <a:buNone/>
            </a:pPr>
            <a:r>
              <a:rPr lang="en-NZ" sz="1600" dirty="0" smtClean="0"/>
              <a:t>	</a:t>
            </a:r>
            <a:r>
              <a:rPr lang="en-NZ" sz="1600" dirty="0" smtClean="0">
                <a:hlinkClick r:id="rId2" action="ppaction://hlinkpres?slideindex=1&amp;slidetitle="/>
              </a:rPr>
              <a:t>Child 1 food I like e-book</a:t>
            </a:r>
            <a:endParaRPr lang="en-NZ" sz="1600" dirty="0" smtClean="0"/>
          </a:p>
          <a:p>
            <a:endParaRPr lang="en-NZ" sz="1600" dirty="0" smtClean="0"/>
          </a:p>
          <a:p>
            <a:pPr>
              <a:buNone/>
            </a:pPr>
            <a:r>
              <a:rPr lang="en-NZ" sz="1200" dirty="0" smtClean="0"/>
              <a:t>	Next </a:t>
            </a:r>
            <a:r>
              <a:rPr lang="en-NZ" sz="1200" dirty="0" smtClean="0"/>
              <a:t>step to use the skills the children have gained while making this e book in a meaningful context and to ensure their knowledge and I.C.T. skills are continuing to develop</a:t>
            </a:r>
            <a:endParaRPr lang="en-NZ" sz="1200" dirty="0"/>
          </a:p>
        </p:txBody>
      </p:sp>
      <p:pic>
        <p:nvPicPr>
          <p:cNvPr id="4" name="Picture 3" descr="Room 1 photos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4437112"/>
            <a:ext cx="1768198" cy="994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 Book 2- Butterfly life cycles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1800" dirty="0" smtClean="0"/>
              <a:t>This e-book was linked to our literacy programme and our special butterfly garden.</a:t>
            </a:r>
          </a:p>
          <a:p>
            <a:r>
              <a:rPr lang="en-NZ" sz="1800" dirty="0" smtClean="0"/>
              <a:t>Shared book: The very hungry caterpillar and various books showing butterfly life cycles.</a:t>
            </a:r>
          </a:p>
          <a:p>
            <a:r>
              <a:rPr lang="en-NZ" sz="1800" dirty="0" smtClean="0"/>
              <a:t>We had a real life crisis in out butterfly garden lots of caterpillars and no foliage left on the swan plants for them to eat.</a:t>
            </a:r>
          </a:p>
          <a:p>
            <a:r>
              <a:rPr lang="en-NZ" sz="1800" dirty="0" smtClean="0"/>
              <a:t>Solution to re-locate the caterpillars.</a:t>
            </a:r>
          </a:p>
          <a:p>
            <a:r>
              <a:rPr lang="en-NZ" sz="1800" dirty="0" smtClean="0"/>
              <a:t>Task children to sequence a series of photos and write captions to show their understanding of the butterfly life cycle</a:t>
            </a:r>
          </a:p>
          <a:p>
            <a:pPr>
              <a:buNone/>
            </a:pPr>
            <a:endParaRPr lang="en-NZ" sz="1800" dirty="0" smtClean="0"/>
          </a:p>
          <a:p>
            <a:pPr>
              <a:buNone/>
            </a:pPr>
            <a:r>
              <a:rPr lang="en-NZ" sz="1800" dirty="0" smtClean="0"/>
              <a:t>	Example:</a:t>
            </a:r>
          </a:p>
          <a:p>
            <a:pPr>
              <a:buNone/>
            </a:pPr>
            <a:r>
              <a:rPr lang="en-NZ" sz="1800" dirty="0" smtClean="0"/>
              <a:t>	These examples show that child 1 has moved from a basic slide show to adding animation and voice</a:t>
            </a:r>
            <a:endParaRPr lang="en-NZ" sz="1800" dirty="0" smtClean="0"/>
          </a:p>
          <a:p>
            <a:pPr>
              <a:buNone/>
            </a:pPr>
            <a:r>
              <a:rPr lang="en-NZ" sz="1800" dirty="0" smtClean="0"/>
              <a:t>	</a:t>
            </a:r>
            <a:r>
              <a:rPr lang="en-NZ" sz="1800" dirty="0" smtClean="0">
                <a:hlinkClick r:id="rId2" action="ppaction://hlinkpres?slideindex=1&amp;slidetitle="/>
              </a:rPr>
              <a:t>Child 1 – e-book with animation</a:t>
            </a:r>
            <a:endParaRPr lang="en-NZ" sz="1800" dirty="0" smtClean="0"/>
          </a:p>
          <a:p>
            <a:pPr>
              <a:buNone/>
            </a:pPr>
            <a:r>
              <a:rPr lang="en-NZ" sz="1800" dirty="0" smtClean="0"/>
              <a:t>	</a:t>
            </a:r>
            <a:r>
              <a:rPr lang="en-NZ" sz="1800" dirty="0" smtClean="0">
                <a:hlinkClick r:id="rId3" action="ppaction://hlinkpres?slideindex=1&amp;slidetitle="/>
              </a:rPr>
              <a:t>Child 1 – e-book with animation and voice</a:t>
            </a:r>
            <a:endParaRPr lang="en-NZ" sz="1800" dirty="0"/>
          </a:p>
        </p:txBody>
      </p:sp>
      <p:pic>
        <p:nvPicPr>
          <p:cNvPr id="4" name="Picture 3" descr="Room 1 caterpillers0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7732604" y="484422"/>
            <a:ext cx="1352146" cy="760582"/>
          </a:xfrm>
          <a:prstGeom prst="rect">
            <a:avLst/>
          </a:prstGeom>
        </p:spPr>
      </p:pic>
      <p:pic>
        <p:nvPicPr>
          <p:cNvPr id="5" name="Picture 4" descr="Room 1 caterpillers0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5157192"/>
            <a:ext cx="2432270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8 0.01066  0.017 0.02131  0.021 0.03463  C 0.025 0.04929  0.027 0.0666  0.029 0.08392  C 0.031 0.10124  0.029 0.11589  0.027 0.13188  C 0.025 0.14653  0.022 0.16252  0.015 0.17584  C 0.009 0.18916  -0.001 0.19981  -0.012 0.20781  C -0.022 0.2158  -0.034 0.22113  -0.046 0.22379  C -0.058 0.22646  -0.07 0.22646  -0.081 0.22379  C -0.093 0.22113  -0.104 0.21447  -0.113 0.20381  C -0.122 0.19449  -0.13 0.1825  -0.134 0.16784  C -0.139 0.15452  -0.141 0.13587  -0.141 0.12122  C -0.142 0.10657  -0.141 0.08925  -0.136 0.0746  C -0.131 0.06128  -0.122 0.05062  -0.11 0.04529  C -0.098 0.0413  -0.086 0.04662  -0.078 0.05595  C -0.071 0.06527  -0.066 0.07993  -0.065 0.09724  C -0.065 0.11456  -0.066 0.13055  -0.071 0.14387  C -0.076 0.15719  -0.075 0.15985  -0.095 0.17717  C -0.113 0.19582  -0.131 0.19049  -0.142 0.19182  C -0.153 0.19182  -0.162 0.18649  -0.173 0.18117  C -0.185 0.17451  -0.195 0.16252  -0.202 0.15186  C -0.209 0.1412  -0.212 0.12788  -0.216 0.10657  C -0.219 0.08525  -0.219 0.0746  -0.219 0.05861  C -0.219 0.04263  -0.219 0.02664  -0.219 0.01066  E" pathEditMode="relative" ptsTypes="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576064"/>
          </a:xfrm>
        </p:spPr>
        <p:txBody>
          <a:bodyPr>
            <a:noAutofit/>
          </a:bodyPr>
          <a:lstStyle/>
          <a:p>
            <a:r>
              <a:rPr lang="en-NZ" sz="1400" dirty="0" smtClean="0"/>
              <a:t>E Book 3 –To show learning throughout</a:t>
            </a:r>
            <a:br>
              <a:rPr lang="en-NZ" sz="1400" dirty="0" smtClean="0"/>
            </a:br>
            <a:r>
              <a:rPr lang="en-NZ" sz="1400" dirty="0" smtClean="0"/>
              <a:t>Inquiry into:- What makes our native birds special?</a:t>
            </a:r>
            <a:endParaRPr lang="en-NZ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291264" cy="5688632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NZ" sz="4300" dirty="0" smtClean="0"/>
              <a:t>I.C.T. Term Two 2011 - Integrated into our Inquiry unit &amp; School Production</a:t>
            </a:r>
          </a:p>
          <a:p>
            <a:pPr>
              <a:buNone/>
            </a:pPr>
            <a:r>
              <a:rPr lang="en-NZ" sz="3700" b="1" dirty="0" smtClean="0"/>
              <a:t>Room 1 – What makes our native birds special?        </a:t>
            </a:r>
          </a:p>
          <a:p>
            <a:pPr>
              <a:buNone/>
            </a:pPr>
            <a:r>
              <a:rPr lang="en-NZ" sz="3700" b="1" dirty="0" smtClean="0"/>
              <a:t>               -  Production, wearable art inspired by native birds</a:t>
            </a:r>
            <a:endParaRPr lang="en-NZ" sz="3700" dirty="0" smtClean="0"/>
          </a:p>
          <a:p>
            <a:pPr>
              <a:buNone/>
            </a:pPr>
            <a:r>
              <a:rPr lang="en-NZ" sz="3700" b="1" dirty="0" smtClean="0"/>
              <a:t>Purpose</a:t>
            </a:r>
            <a:endParaRPr lang="en-NZ" sz="3700" dirty="0" smtClean="0"/>
          </a:p>
          <a:p>
            <a:pPr lvl="0"/>
            <a:r>
              <a:rPr lang="en-NZ" sz="3400" b="1" dirty="0" smtClean="0"/>
              <a:t>The children will create an e-book to demonstrate and share their learning throughout this inquiry.</a:t>
            </a:r>
            <a:endParaRPr lang="en-NZ" sz="3400" dirty="0" smtClean="0"/>
          </a:p>
          <a:p>
            <a:pPr lvl="0"/>
            <a:r>
              <a:rPr lang="en-NZ" sz="3400" b="1" dirty="0" smtClean="0"/>
              <a:t>Using the art rage programme the children will create art work to incorporate into their e-books. </a:t>
            </a:r>
            <a:endParaRPr lang="en-NZ" sz="3400" dirty="0" smtClean="0"/>
          </a:p>
          <a:p>
            <a:pPr lvl="0"/>
            <a:r>
              <a:rPr lang="en-NZ" sz="3400" b="1" dirty="0" smtClean="0"/>
              <a:t>Selected pieces of this art work will be used as a back drop during our wearable arts performance, inspired by our knowledge of birds.</a:t>
            </a:r>
            <a:endParaRPr lang="en-NZ" sz="3400" dirty="0" smtClean="0"/>
          </a:p>
          <a:p>
            <a:pPr lvl="0"/>
            <a:r>
              <a:rPr lang="en-NZ" sz="3400" b="1" dirty="0" smtClean="0"/>
              <a:t>Use email in a class context to communicate with out bird expert</a:t>
            </a:r>
            <a:endParaRPr lang="en-NZ" sz="3400" dirty="0" smtClean="0"/>
          </a:p>
          <a:p>
            <a:pPr lvl="0"/>
            <a:r>
              <a:rPr lang="en-NZ" sz="3400" b="1" dirty="0" smtClean="0"/>
              <a:t>Use u-tube to watch clips of native birds</a:t>
            </a:r>
            <a:endParaRPr lang="en-NZ" sz="3400" dirty="0" smtClean="0"/>
          </a:p>
          <a:p>
            <a:pPr lvl="0"/>
            <a:r>
              <a:rPr lang="en-NZ" sz="3400" b="1" dirty="0" smtClean="0"/>
              <a:t>Search on line to gather and discuss information</a:t>
            </a:r>
          </a:p>
          <a:p>
            <a:pPr lvl="0">
              <a:buNone/>
            </a:pPr>
            <a:endParaRPr lang="en-NZ" sz="2500" dirty="0" smtClean="0"/>
          </a:p>
          <a:p>
            <a:pPr>
              <a:buNone/>
            </a:pPr>
            <a:r>
              <a:rPr lang="en-NZ" sz="3700" b="1" dirty="0" smtClean="0"/>
              <a:t>Technical Skills to be developed</a:t>
            </a:r>
            <a:endParaRPr lang="en-NZ" sz="3700" dirty="0" smtClean="0"/>
          </a:p>
          <a:p>
            <a:pPr>
              <a:buNone/>
            </a:pPr>
            <a:r>
              <a:rPr lang="en-NZ" sz="3400" b="1" dirty="0" smtClean="0"/>
              <a:t>I am learning how to </a:t>
            </a:r>
            <a:endParaRPr lang="en-NZ" sz="3400" dirty="0" smtClean="0"/>
          </a:p>
          <a:p>
            <a:pPr lvl="0"/>
            <a:r>
              <a:rPr lang="en-NZ" sz="3400" dirty="0" smtClean="0"/>
              <a:t>Use the mouse</a:t>
            </a:r>
          </a:p>
          <a:p>
            <a:pPr lvl="0"/>
            <a:r>
              <a:rPr lang="en-NZ" sz="3400" dirty="0" smtClean="0"/>
              <a:t>Save my work using the purple disk symbol </a:t>
            </a:r>
          </a:p>
          <a:p>
            <a:pPr lvl="0"/>
            <a:r>
              <a:rPr lang="en-NZ" sz="3400" dirty="0" smtClean="0"/>
              <a:t>Insert pictures into my page</a:t>
            </a:r>
          </a:p>
          <a:p>
            <a:pPr lvl="0"/>
            <a:r>
              <a:rPr lang="en-NZ" sz="3400" dirty="0" smtClean="0"/>
              <a:t>Animate my picture to suit my information </a:t>
            </a:r>
          </a:p>
          <a:p>
            <a:pPr lvl="0"/>
            <a:r>
              <a:rPr lang="en-NZ" sz="3400" dirty="0" smtClean="0"/>
              <a:t>Chose picture and u-tube clips to insert in my e-book to support my information </a:t>
            </a:r>
          </a:p>
          <a:p>
            <a:pPr lvl="0">
              <a:buNone/>
            </a:pPr>
            <a:endParaRPr lang="en-NZ" sz="3400" dirty="0" smtClean="0"/>
          </a:p>
          <a:p>
            <a:pPr>
              <a:buNone/>
            </a:pPr>
            <a:r>
              <a:rPr lang="en-NZ" sz="3700" b="1" dirty="0" smtClean="0"/>
              <a:t>Literacy</a:t>
            </a:r>
            <a:endParaRPr lang="en-NZ" sz="3700" dirty="0" smtClean="0"/>
          </a:p>
          <a:p>
            <a:pPr>
              <a:buNone/>
            </a:pPr>
            <a:r>
              <a:rPr lang="en-NZ" sz="3400" b="1" dirty="0" smtClean="0"/>
              <a:t>I am learning how to</a:t>
            </a:r>
            <a:endParaRPr lang="en-NZ" sz="3400" dirty="0" smtClean="0"/>
          </a:p>
          <a:p>
            <a:pPr lvl="0"/>
            <a:r>
              <a:rPr lang="en-NZ" sz="3400" dirty="0" smtClean="0"/>
              <a:t>Use text, animation and pictures, both photos and those drawn on art rage to create an interesting published piece of work to share my learning/findings with others.</a:t>
            </a:r>
          </a:p>
          <a:p>
            <a:pPr lvl="0"/>
            <a:r>
              <a:rPr lang="en-NZ" sz="3400" dirty="0" smtClean="0"/>
              <a:t>Ask questions and use a range of information sources to find information.  </a:t>
            </a:r>
          </a:p>
          <a:p>
            <a:pPr>
              <a:buNone/>
            </a:pPr>
            <a:r>
              <a:rPr lang="en-NZ" dirty="0" smtClean="0"/>
              <a:t> </a:t>
            </a:r>
          </a:p>
          <a:p>
            <a:pPr>
              <a:buNone/>
            </a:pPr>
            <a:r>
              <a:rPr lang="en-NZ" sz="3700" b="1" dirty="0" smtClean="0"/>
              <a:t>Learning Sequence: (So far…)</a:t>
            </a:r>
            <a:endParaRPr lang="en-NZ" sz="3700" dirty="0" smtClean="0"/>
          </a:p>
          <a:p>
            <a:pPr lvl="0"/>
            <a:r>
              <a:rPr lang="en-NZ" sz="3400" dirty="0" smtClean="0"/>
              <a:t>Set up cover and contents page for e book</a:t>
            </a:r>
          </a:p>
          <a:p>
            <a:pPr lvl="0"/>
            <a:r>
              <a:rPr lang="en-NZ" sz="3400" dirty="0" smtClean="0"/>
              <a:t>Draw Kiwi using Art Rage – </a:t>
            </a:r>
            <a:r>
              <a:rPr lang="en-NZ" sz="3400" smtClean="0"/>
              <a:t>Animate </a:t>
            </a:r>
            <a:endParaRPr lang="en-NZ" sz="3400" dirty="0" smtClean="0"/>
          </a:p>
          <a:p>
            <a:pPr lvl="0"/>
            <a:r>
              <a:rPr lang="en-NZ" sz="3400" dirty="0" smtClean="0"/>
              <a:t>Write up our wonderings page</a:t>
            </a:r>
          </a:p>
          <a:p>
            <a:pPr lvl="0"/>
            <a:r>
              <a:rPr lang="en-NZ" sz="3400" dirty="0" smtClean="0"/>
              <a:t>Research to answer our wonderings</a:t>
            </a:r>
          </a:p>
          <a:p>
            <a:pPr lvl="0"/>
            <a:r>
              <a:rPr lang="en-NZ" sz="3400" dirty="0" smtClean="0"/>
              <a:t>Explore and decide on best way to present out findings and information on our e book</a:t>
            </a:r>
          </a:p>
          <a:p>
            <a:pPr lvl="0"/>
            <a:r>
              <a:rPr lang="en-NZ" sz="3400" dirty="0" smtClean="0"/>
              <a:t>This will become a cycle where we investigate 2 native birds as a class. Then the children will split into expert groups and research a bird chosen by their group and present this info in their e books and then share their findings with the class 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3348</TotalTime>
  <Words>540</Words>
  <Application>Microsoft Office PowerPoint</Application>
  <PresentationFormat>On-screen Show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 Portfolio</vt:lpstr>
      <vt:lpstr>Purpose</vt:lpstr>
      <vt:lpstr>Art Rage Bugs</vt:lpstr>
      <vt:lpstr>E books 1</vt:lpstr>
      <vt:lpstr>E Book 2- Butterfly life cycles</vt:lpstr>
      <vt:lpstr>E Book 3 –To show learning throughout Inquiry into:- What makes our native birds special?</vt:lpstr>
      <vt:lpstr>Slide 7</vt:lpstr>
      <vt:lpstr>Slide 8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Ministry of Education</dc:creator>
  <cp:lastModifiedBy>Ministry of Education</cp:lastModifiedBy>
  <cp:revision>50</cp:revision>
  <dcterms:created xsi:type="dcterms:W3CDTF">2011-03-06T20:13:23Z</dcterms:created>
  <dcterms:modified xsi:type="dcterms:W3CDTF">2011-05-13T00:47:54Z</dcterms:modified>
</cp:coreProperties>
</file>